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bcdd70aa664a84" /><Relationship Type="http://schemas.openxmlformats.org/officeDocument/2006/relationships/extended-properties" Target="/docProps/app.xml" Id="Rd8d4642551a44e8b" /><Relationship Type="http://schemas.openxmlformats.org/officeDocument/2006/relationships/officeDocument" Target="/ppt/presentation.xml" Id="Ra4fe0b19e48742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f1059122e2433e"/>
  </p:sldMasterIdLst>
  <p:notesMasterIdLst>
    <p:notesMasterId xmlns:r="http://schemas.openxmlformats.org/officeDocument/2006/relationships" r:id="Rda08905ac96b400b"/>
  </p:notesMasterIdLst>
  <p:sldIdLst>
    <p:sldId xmlns:r="http://schemas.openxmlformats.org/officeDocument/2006/relationships" id="256" r:id="R0f3d57a8803b4155"/>
    <p:sldId xmlns:r="http://schemas.openxmlformats.org/officeDocument/2006/relationships" id="257" r:id="R26b754c489694298"/>
    <p:sldId xmlns:r="http://schemas.openxmlformats.org/officeDocument/2006/relationships" id="258" r:id="Rf434421a65fe4430"/>
    <p:sldId xmlns:r="http://schemas.openxmlformats.org/officeDocument/2006/relationships" id="259" r:id="R091fd6aa54fe427a"/>
    <p:sldId xmlns:r="http://schemas.openxmlformats.org/officeDocument/2006/relationships" id="260" r:id="R48cd23f2550d46e0"/>
    <p:sldId xmlns:r="http://schemas.openxmlformats.org/officeDocument/2006/relationships" id="261" r:id="R1b535e51398e43f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364352969a4a04" /><Relationship Type="http://schemas.openxmlformats.org/officeDocument/2006/relationships/slideMaster" Target="/ppt/slideMasters/slideMaster1.xml" Id="R85f1059122e2433e" /><Relationship Type="http://schemas.openxmlformats.org/officeDocument/2006/relationships/notesMaster" Target="/ppt/notesMasters/notesMaster1.xml" Id="Rda08905ac96b400b" /><Relationship Type="http://schemas.openxmlformats.org/officeDocument/2006/relationships/presProps" Target="/ppt/presProps.xml" Id="Rca4a791bc31947c2" /><Relationship Type="http://schemas.openxmlformats.org/officeDocument/2006/relationships/tableStyles" Target="/ppt/tableStyles.xml" Id="R3e14a45844194a5a" /><Relationship Type="http://schemas.openxmlformats.org/officeDocument/2006/relationships/slide" Target="/ppt/slides/slide1.xml" Id="R0f3d57a8803b4155" /><Relationship Type="http://schemas.openxmlformats.org/officeDocument/2006/relationships/slide" Target="/ppt/slides/slide2.xml" Id="R26b754c489694298" /><Relationship Type="http://schemas.openxmlformats.org/officeDocument/2006/relationships/slide" Target="/ppt/slides/slide3.xml" Id="Rf434421a65fe4430" /><Relationship Type="http://schemas.openxmlformats.org/officeDocument/2006/relationships/slide" Target="/ppt/slides/slide4.xml" Id="R091fd6aa54fe427a" /><Relationship Type="http://schemas.openxmlformats.org/officeDocument/2006/relationships/slide" Target="/ppt/slides/slide5.xml" Id="R48cd23f2550d46e0" /><Relationship Type="http://schemas.openxmlformats.org/officeDocument/2006/relationships/slide" Target="/ppt/slides/slide6.xml" Id="R1b535e51398e43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67b398ce9a44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45e378059241d3" /><Relationship Type="http://schemas.openxmlformats.org/officeDocument/2006/relationships/notesMaster" Target="/ppt/notesMasters/notesMaster1.xml" Id="R94299fa62a5549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760a58d5d7459a" /><Relationship Type="http://schemas.openxmlformats.org/officeDocument/2006/relationships/notesMaster" Target="/ppt/notesMasters/notesMaster1.xml" Id="R9bd4421f0f6040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e24e22d67a4401" /><Relationship Type="http://schemas.openxmlformats.org/officeDocument/2006/relationships/notesMaster" Target="/ppt/notesMasters/notesMaster1.xml" Id="R1a5ba142ca0946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e83ecdedd64745" /><Relationship Type="http://schemas.openxmlformats.org/officeDocument/2006/relationships/notesMaster" Target="/ppt/notesMasters/notesMaster1.xml" Id="R25527a97a15a4b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55325355fc43e0" /><Relationship Type="http://schemas.openxmlformats.org/officeDocument/2006/relationships/notesMaster" Target="/ppt/notesMasters/notesMaster1.xml" Id="R93f9cd756ae54a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e3e5809d28411a" /><Relationship Type="http://schemas.openxmlformats.org/officeDocument/2006/relationships/notesMaster" Target="/ppt/notesMasters/notesMaster1.xml" Id="Rc0c241c0b88741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Pembuka: jelaskan bahwa sesi ini berfokus pada cara memahami, mencoba, dan menyesuaikan perangkat Program HATI.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Tekankan bahwa HATI bukan daftar kegiatan terpisah. Hasil tahap Hadir menentukan Aksi, dan bukti dari proses menjadi dasar evaluasi.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Ajak peserta membedakan data observasi dengan asumsi. Contoh: catat 'tidak mengumpulkan dua tugas', bukan 'malas'.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Gunakan contoh kasus sekolah sendiri. Minta peserta menghubungkan satu kebutuhan dengan satu tindakan dan satu bukti pemantauan.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Jelaskan fungsi berbeda dari angka, catatan proses, karya, dan testimoni. Hindari menjadikan satu kutipan sebagai bukti tunggal keberhasilan.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Penutup: minta setiap peserta memilih satu masalah prioritas dan satu perangkat yang akan dicoba setelah sesi.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316ad7d92642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4b258470f04dad" /><Relationship Type="http://schemas.openxmlformats.org/officeDocument/2006/relationships/slideLayout" Target="/ppt/slideLayouts/slideLayout1.xml" Id="Ra1261b3f97ff4d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261b3f97ff4d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0427e348c4020" /><Relationship Type="http://schemas.openxmlformats.org/officeDocument/2006/relationships/notesSlide" Target="/ppt/notesSlides/notesSlide1.xml" Id="R4b79fa311a734d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713017e804e20" /><Relationship Type="http://schemas.openxmlformats.org/officeDocument/2006/relationships/notesSlide" Target="/ppt/notesSlides/notesSlide2.xml" Id="R403e0cab9ef84c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d25d3ef4b645cc" /><Relationship Type="http://schemas.openxmlformats.org/officeDocument/2006/relationships/notesSlide" Target="/ppt/notesSlides/notesSlide3.xml" Id="R0a1d82eb6bef48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202646d104572" /><Relationship Type="http://schemas.openxmlformats.org/officeDocument/2006/relationships/notesSlide" Target="/ppt/notesSlides/notesSlide4.xml" Id="R473920f482754a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d89baf054b44ef" /><Relationship Type="http://schemas.openxmlformats.org/officeDocument/2006/relationships/notesSlide" Target="/ppt/notesSlides/notesSlide5.xml" Id="R845af280db3a41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dd0fcd2654a87" /><Relationship Type="http://schemas.openxmlformats.org/officeDocument/2006/relationships/notesSlide" Target="/ppt/notesSlides/notesSlide6.xml" Id="Rf66db4a7fa014e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4A105A-2FB9-41CF-BA0D-322FA376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D49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90BDF-4F08-44F1-BAF1-B9B1E3E1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6200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4B7A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4B7A7"/>
                </a:solidFill>
                <a:latin typeface="DejaVu Sans"/>
                <a:ea typeface="DejaVu Sans"/>
                <a:cs typeface="DejaVu Sans"/>
              </a:rPr>
              <a:t>PROGRAM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996D35-4112-49ED-BD6C-651C6ECE5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00150"/>
            <a:ext cx="5905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HATI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EEA7AC-3112-4E2E-AE38-894D2D14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9051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2BD4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2BD49"/>
                </a:solidFill>
                <a:latin typeface="DejaVu Sans"/>
                <a:ea typeface="DejaVu Sans"/>
                <a:cs typeface="DejaVu Sans"/>
              </a:rPr>
              <a:t>Materi pengimbasan dan adaptasi sekolah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F1B79B-A818-4CFF-B9D0-176D2A8B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5810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4D6E0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4D6E0"/>
                </a:solidFill>
                <a:latin typeface="DejaVu Sans"/>
                <a:ea typeface="DejaVu Sans"/>
                <a:cs typeface="DejaVu Sans"/>
              </a:rPr>
              <a:t>Dari pemetaan kebutuhan menuju keberanian bertumbuh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A1B5C-B038-4CA7-A24E-5ACD0395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123950"/>
            <a:ext cx="285750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173F5F"/>
          </a:solidFill>
          <a:ln xmlns:a="http://schemas.openxmlformats.org/drawingml/2006/main" w="9525">
            <a:solidFill>
              <a:srgbClr val="315B7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82FEF-0BBC-4317-95D9-DDF06B3B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438275"/>
            <a:ext cx="952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34B7A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64FE29-2113-4251-8961-B692186E3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1438275"/>
            <a:ext cx="952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2BD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241E94-391E-4119-A3DF-ABC247038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771775"/>
            <a:ext cx="952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3F72A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27D31A-08CC-4436-8686-968C0BF8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771775"/>
            <a:ext cx="9525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FF85E7-B78F-4C26-835D-7D730A5F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245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Rigen Utami, S.Pd., Gr.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3AC7B9-FC90-4A2B-8256-4EFF2B63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FC5D2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FC5D2"/>
                </a:solidFill>
                <a:latin typeface="DejaVu Sans"/>
                <a:ea typeface="DejaVu Sans"/>
                <a:cs typeface="DejaVu Sans"/>
              </a:rPr>
              <a:t>SMP Negeri 44 SATAP OKU</a:t>
            </a:r>
          </a:p>
        </p:txBody>
      </p:sp>
    </p:spTree>
    <p:extLst>
      <p:ext uri="{BB962C8B-B14F-4D97-AF65-F5344CB8AC3E}">
        <p14:creationId xmlns:p14="http://schemas.microsoft.com/office/powerpoint/2010/main" val="6417031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175D63-0DE2-473A-A895-395EE37E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2476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F8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29D84-706A-4CC0-9DC0-368711B43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SIKLUS PROGRAM HATI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760F46-A631-4124-BBA0-C4F0D923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96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Empat tahap menjaga kebutuhan, tindakan, dan bukti tetap terhubung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FD9133-7BBE-4426-84CF-5B01C24A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904875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34B7A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A70B8-78FA-49C2-AD82-0B02313D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718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Hadir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70308-EA78-46C4-915C-9A380054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Mendengar dan memetakan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E5A833-A5A7-4204-AFEF-B3FB49BC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819400"/>
            <a:ext cx="1295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2463C1-666B-40CA-ADC7-010890DF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81250"/>
            <a:ext cx="904875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F2BD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00AE9-C25B-4E21-9BE9-41358F6AC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5718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Aksi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070B1-B8CD-436D-9D10-19D5BB14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005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Menjawab kebutuhan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132F41-4515-4842-BA49-A000941C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819400"/>
            <a:ext cx="1295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8C4BF-8AB2-4AC0-8B29-3981CD91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81250"/>
            <a:ext cx="904875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3F72A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7B2536-FAB5-4E49-B4BB-4C6550B1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5718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Tulus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A0C46-8901-4B51-8666-57CAD6DC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0005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Mendampingi dengan empati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3ED4B5-8827-4B4A-B160-B38D5A1A7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819400"/>
            <a:ext cx="1295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BF31B-D742-437E-9221-AD2DE887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81250"/>
            <a:ext cx="904875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6D0994-CF16-474C-B5F1-BF5A118F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5718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Inspiratif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A1A952-5AD3-416A-BC73-E108DBEF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0005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Merekam dan membagikan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35C5EF-B581-4B41-852E-DFF10583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Setiap tahap menghasilkan jejak kerja yang dapat ditinjau bersama.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00FD26-6F4B-420D-AA01-CF9AB9E5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72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631827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D605C3-474B-44DC-958A-FA1FA22B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2476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F8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9E3A9-9533-41B9-8468-8AD2895B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TAHAP HADIR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733CD-07B6-4F10-B6F2-FF83CCEC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00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Keputusan dimulai dari apa yang benar-benar dialami peserta didik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DE21F0-D385-4FE1-AF9E-1103811B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2095500" cy="2381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34B7A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C72CE-92E1-4549-9BC1-01BD6B10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Apa yang dicari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A269F-78AE-45DA-ADEC-D984F513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85750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Keterlibatan yang terlihat</a:t>
            </a:r>
          </a:p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Hambatan yang dirasakan</a:t>
            </a:r>
          </a:p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Kekuatan yang dapat dikembangkan</a:t>
            </a:r>
          </a:p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Dukungan yang diharapkan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6B8AB-59B7-4ACA-8BCC-17E97C0BF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266950"/>
            <a:ext cx="1905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9E5A2B-981C-4171-B1FD-2A54FC5D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2669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Perangkat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49A8B4-3DB4-4D57-8735-BC90B93E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857500"/>
            <a:ext cx="314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Observasi awal</a:t>
            </a:r>
          </a:p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Angket suara peserta didik</a:t>
            </a:r>
          </a:p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Dialog singkat</a:t>
            </a:r>
          </a:p>
          <a:p xmlns:a="http://schemas.openxmlformats.org/drawingml/2006/main">
            <a:pPr algn="l">
              <a:def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Peta kebutuhan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C99B45-B114-4968-BD3C-5BD4A8B8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86375"/>
            <a:ext cx="723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Catat perilaku yang terlihat sebelum membuat penafsiran.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F53DB2-D395-4C0D-A4DC-8D42A87E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72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364582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FBC73C-C49D-4905-8D0E-A3C24C6E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2476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F8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037A65-440D-41E1-8BD5-A279ADE4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TAHAP AKSI DAN TULUS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EA8B2-CE16-4C3E-B60E-6C80D653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Tindakan yang tepat membutuhkan hubungan yang tetap aman dan terarah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E01330-E89C-40B0-9C4E-0FA54788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AKSI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342B33-8AC6-450F-84D7-811D1E23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452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BD49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5BFE0-5F8F-47BA-B262-BC1FB93D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4476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Pilih satu respons yang realistis. Tetapkan penanggung jawab, waktu, dan bukti yang akan dikumpulkan.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8938F-32F3-446D-B152-34ECC3CD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4286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Rencana tindakan</a:t>
            </a:r>
          </a:p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Bahan ajar adaptif</a:t>
            </a:r>
          </a:p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Pemantauan singkat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37874-73B9-4679-B655-0F04E10A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TULUS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589F7F-1385-4338-938F-D9972C6C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452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B7A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9A0567-F079-4925-B471-9AC84D1C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190875"/>
            <a:ext cx="4476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72B3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2B3A"/>
                </a:solidFill>
                <a:latin typeface="DejaVu Sans"/>
                <a:ea typeface="DejaVu Sans"/>
                <a:cs typeface="DejaVu Sans"/>
              </a:rPr>
              <a:t>Dengarkan tanpa menghakimi. Sepakati langkah kecil dan tinjau kembali pada waktu yang jelas.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D03E80-7078-4A68-8A17-263FAC72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514850"/>
            <a:ext cx="4286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Dialog reflektif</a:t>
            </a:r>
          </a:p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Umpan balik personal</a:t>
            </a:r>
          </a:p>
          <a:p xmlns:a="http://schemas.openxmlformats.org/drawingml/2006/main">
            <a:pPr algn="l">
              <a:def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Kolaborasi keluarga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5EE869-854A-4541-B820-08F47AE4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72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436121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C26C7-1949-42B9-8059-51E4DF63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2476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B7A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5F23C-A376-456E-A51D-91ECC93A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4B7A7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4B7A7"/>
                </a:solidFill>
                <a:latin typeface="DejaVu Sans"/>
                <a:ea typeface="DejaVu Sans"/>
                <a:cs typeface="DejaVu Sans"/>
              </a:rPr>
              <a:t>BUKTI DAMPAK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4293F-BEB9-47FC-A2BB-C085F91C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28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Perubahan dibaca bertahap, bukan disimpulkan dari satu cerita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43B55F-FC33-4B5C-BBDB-914FD8BD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633412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73F5F"/>
          </a:solidFill>
          <a:ln xmlns:a="http://schemas.openxmlformats.org/drawingml/2006/main" w="9525">
            <a:solidFill>
              <a:srgbClr val="315B7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43B3F-ACC1-4649-9CBD-79AA58D0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286000"/>
            <a:ext cx="438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34B7A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B7A7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20745-9D0D-401E-BE75-2CA2BDB8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27647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Catatan awal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3AB9B-7E2D-4F10-BC71-EE5EEAEEB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286000"/>
            <a:ext cx="2238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rPr>
              <a:t>Observasi dan suara peserta didik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43841-7E51-4D1B-B0B0-1237AE8DA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7429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73F5F"/>
          </a:solidFill>
          <a:ln xmlns:a="http://schemas.openxmlformats.org/drawingml/2006/main" w="9525">
            <a:solidFill>
              <a:srgbClr val="315B78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839FF-FB1D-4625-BD08-058BC62A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181350"/>
            <a:ext cx="438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34B7A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B7A7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76411A-85D2-4D7C-ACC2-15F1A7748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17182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Bukti proses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06BDA8-0FF6-42AE-A769-C575F734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1813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rPr>
              <a:t>Log tindakan, karya, dan refleksi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8AAB60-3F6C-4A45-9B42-8669D224E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85248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73F5F"/>
          </a:solidFill>
          <a:ln xmlns:a="http://schemas.openxmlformats.org/drawingml/2006/main" w="9525">
            <a:solidFill>
              <a:srgbClr val="315B7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F9552-7FEF-4E0C-B624-DDA94D944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076700"/>
            <a:ext cx="438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34B7A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B7A7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1F97F5-09D4-4968-8E70-34ADCCBF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06717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Pola perubahan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89511-50A4-47DC-A492-4FFC424E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076700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rPr>
              <a:t>Kecenderungan yang konsisten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EBBE3F-5FCD-4751-BF15-8501908A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962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78F82"/>
          </a:solidFill>
          <a:ln xmlns:a="http://schemas.openxmlformats.org/drawingml/2006/main" w="9525">
            <a:solidFill>
              <a:srgbClr val="315B7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B82D41-6258-4931-A766-3B169F60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972050"/>
            <a:ext cx="438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2BD4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2BD4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4E4662-8DCE-434D-AA11-A502D051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962525"/>
            <a:ext cx="3000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Perubahan terverifikasi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88CDC7-F783-40B9-BCB9-1D715336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972050"/>
            <a:ext cx="552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3D4DE"/>
                </a:solidFill>
                <a:latin typeface="DejaVu Sans"/>
                <a:ea typeface="DejaVu Sans"/>
                <a:cs typeface="DejaVu Sans"/>
              </a:rPr>
              <a:t>Data awal dan akhir saling menguatkan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4578B6-7AA8-43B2-AA50-745DDE05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6265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2BD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2BD49"/>
                </a:solidFill>
                <a:latin typeface="DejaVu Sans"/>
                <a:ea typeface="DejaVu Sans"/>
                <a:cs typeface="DejaVu Sans"/>
              </a:rPr>
              <a:t>Verifikasi angka. Samarkan identitas. Catat keterbatasan bukti.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2B19C5-1ABE-4513-99F4-100F73614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72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9FC1D1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9FC1D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03585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934685-0BFB-42F4-86C9-243E0B9A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2476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F8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12EC6-15FF-42E9-B767-47CB7DE4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ADAPTASI SEKOLAH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0080E-97AF-46BD-AD8A-B9881A67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287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Sekolah mengadaptasi alur sesuai masalah dan sumber daya yang tersedia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566D9E-C587-46C0-84B0-C6814AB7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F2808F-D981-4A99-B37A-7CA76040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657475"/>
            <a:ext cx="123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98C59-8491-4ED7-93E6-58966BD8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Pilih masalah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DF252-352F-4813-B9DB-A60C30C3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381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7B7C4-CAEE-4F6F-AB76-CCBD941D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657475"/>
            <a:ext cx="123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A68954-85B9-4C7D-9D6F-49DA2E3C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190875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Tentukan sasaran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04F220-3533-4327-AAA0-81DDDF6B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381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03D41-CCCD-4600-A16D-09947415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657475"/>
            <a:ext cx="123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787BCF-E74F-45BD-A05D-FCBEEFB7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190875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Pilih perangkat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A15863-943E-435C-9444-1551141C4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81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212497-609D-4329-AF45-FBB1F0D6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657475"/>
            <a:ext cx="1238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E4EF59-834C-4F0E-ABD2-219F77C0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190875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Jalankan dan catat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E9F2F3-6C49-4FE1-BF53-3AE8D92F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381250"/>
            <a:ext cx="5524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E0FE42-A3E7-4033-97DB-0197DFFC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190875"/>
            <a:ext cx="171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Tinjau perubahan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F9CEA3-C83B-4100-9C57-97931E6C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3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9F9F15-3CA9-49D4-ADB6-F264B43F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952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8F8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78F82"/>
                </a:solidFill>
                <a:latin typeface="DejaVu Sans"/>
                <a:ea typeface="DejaVu Sans"/>
                <a:cs typeface="DejaVu Sans"/>
              </a:rPr>
              <a:t>Mulai dari lingkup yang dapat didampingi dengan baik. Pertahankan hubungan antara kebutuhan, tindakan, dan bukti.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7DAE8C-3954-45D1-8E45-CE04B839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48375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B6D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B6D7A"/>
                </a:solidFill>
                <a:latin typeface="DejaVu Sans"/>
                <a:ea typeface="DejaVu Sans"/>
                <a:cs typeface="DejaVu Sans"/>
              </a:rPr>
              <a:t>Rigen Utami, S.Pd., Gr.  |  SMP Negeri 44 SATAP OKU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C56F3D-2EF6-4D74-B49F-81BFEA67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172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1828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839782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2026-09-10T14:52:11.5550000Z</dcterms:created>
  <dcterms:modified xsi:type="dcterms:W3CDTF">2026-09-10T14:52:11.5550000Z</dcterms:modified>
</coreProperties>
</file>